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16"/>
  </p:notesMasterIdLst>
  <p:sldIdLst>
    <p:sldId id="294" r:id="rId4"/>
    <p:sldId id="295" r:id="rId5"/>
    <p:sldId id="298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C07708-BF42-4600-BC1D-CE1F1525A423}" v="28" dt="2026-02-02T09:28:56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8"/>
    <p:restoredTop sz="94576"/>
  </p:normalViewPr>
  <p:slideViewPr>
    <p:cSldViewPr snapToGrid="0" showGuides="1">
      <p:cViewPr varScale="1">
        <p:scale>
          <a:sx n="104" d="100"/>
          <a:sy n="104" d="100"/>
        </p:scale>
        <p:origin x="86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26" Type="http://schemas.openxmlformats.org/officeDocument/2006/relationships/customXml" Target="../customXml/item4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uberts" userId="27808154-ba9e-4ffa-b097-6fa3591e9430" providerId="ADAL" clId="{B00DEC17-6F86-4DDC-9BF1-EFDEE6B786D9}"/>
    <pc:docChg chg="undo custSel modSld">
      <pc:chgData name="Christian Huberts" userId="27808154-ba9e-4ffa-b097-6fa3591e9430" providerId="ADAL" clId="{B00DEC17-6F86-4DDC-9BF1-EFDEE6B786D9}" dt="2026-02-02T09:30:04.375" v="189" actId="20577"/>
      <pc:docMkLst>
        <pc:docMk/>
      </pc:docMkLst>
      <pc:sldChg chg="addSp delSp modSp mod">
        <pc:chgData name="Christian Huberts" userId="27808154-ba9e-4ffa-b097-6fa3591e9430" providerId="ADAL" clId="{B00DEC17-6F86-4DDC-9BF1-EFDEE6B786D9}" dt="2026-01-27T15:49:08.343" v="27" actId="14100"/>
        <pc:sldMkLst>
          <pc:docMk/>
          <pc:sldMk cId="4183383246" sldId="295"/>
        </pc:sldMkLst>
        <pc:spChg chg="add mod">
          <ac:chgData name="Christian Huberts" userId="27808154-ba9e-4ffa-b097-6fa3591e9430" providerId="ADAL" clId="{B00DEC17-6F86-4DDC-9BF1-EFDEE6B786D9}" dt="2026-01-27T15:49:08.343" v="27" actId="14100"/>
          <ac:spMkLst>
            <pc:docMk/>
            <pc:sldMk cId="4183383246" sldId="295"/>
            <ac:spMk id="4" creationId="{7DE0BF24-865B-14ED-06D9-09752C84DD1A}"/>
          </ac:spMkLst>
        </pc:spChg>
        <pc:picChg chg="add mod">
          <ac:chgData name="Christian Huberts" userId="27808154-ba9e-4ffa-b097-6fa3591e9430" providerId="ADAL" clId="{B00DEC17-6F86-4DDC-9BF1-EFDEE6B786D9}" dt="2026-01-27T15:46:04.836" v="4" actId="962"/>
          <ac:picMkLst>
            <pc:docMk/>
            <pc:sldMk cId="4183383246" sldId="295"/>
            <ac:picMk id="3" creationId="{872779CD-89D4-F83A-FA2F-9C536BF893D5}"/>
          </ac:picMkLst>
        </pc:picChg>
      </pc:sldChg>
      <pc:sldChg chg="addSp delSp modSp mod">
        <pc:chgData name="Christian Huberts" userId="27808154-ba9e-4ffa-b097-6fa3591e9430" providerId="ADAL" clId="{B00DEC17-6F86-4DDC-9BF1-EFDEE6B786D9}" dt="2026-01-27T15:49:19.302" v="29" actId="1076"/>
        <pc:sldMkLst>
          <pc:docMk/>
          <pc:sldMk cId="617876116" sldId="298"/>
        </pc:sldMkLst>
        <pc:spChg chg="add mod">
          <ac:chgData name="Christian Huberts" userId="27808154-ba9e-4ffa-b097-6fa3591e9430" providerId="ADAL" clId="{B00DEC17-6F86-4DDC-9BF1-EFDEE6B786D9}" dt="2026-01-27T15:49:19.302" v="29" actId="1076"/>
          <ac:spMkLst>
            <pc:docMk/>
            <pc:sldMk cId="617876116" sldId="298"/>
            <ac:spMk id="11" creationId="{A4876F44-3BAE-8945-83F5-9265B9EB8F6E}"/>
          </ac:spMkLst>
        </pc:spChg>
        <pc:picChg chg="add mod modCrop">
          <ac:chgData name="Christian Huberts" userId="27808154-ba9e-4ffa-b097-6fa3591e9430" providerId="ADAL" clId="{B00DEC17-6F86-4DDC-9BF1-EFDEE6B786D9}" dt="2026-01-27T15:47:10.733" v="13" actId="732"/>
          <ac:picMkLst>
            <pc:docMk/>
            <pc:sldMk cId="617876116" sldId="298"/>
            <ac:picMk id="10" creationId="{3BCC546A-32D3-1779-3E2B-507C76F622CD}"/>
          </ac:picMkLst>
        </pc:picChg>
      </pc:sldChg>
      <pc:sldChg chg="modSp mod">
        <pc:chgData name="Christian Huberts" userId="27808154-ba9e-4ffa-b097-6fa3591e9430" providerId="ADAL" clId="{B00DEC17-6F86-4DDC-9BF1-EFDEE6B786D9}" dt="2026-01-27T15:51:07.778" v="75" actId="1076"/>
        <pc:sldMkLst>
          <pc:docMk/>
          <pc:sldMk cId="2209472169" sldId="300"/>
        </pc:sldMkLst>
        <pc:spChg chg="mod">
          <ac:chgData name="Christian Huberts" userId="27808154-ba9e-4ffa-b097-6fa3591e9430" providerId="ADAL" clId="{B00DEC17-6F86-4DDC-9BF1-EFDEE6B786D9}" dt="2026-01-27T15:51:07.778" v="75" actId="1076"/>
          <ac:spMkLst>
            <pc:docMk/>
            <pc:sldMk cId="2209472169" sldId="300"/>
            <ac:spMk id="4" creationId="{3BD24B90-C35B-B0CA-EE8B-631A56F1F5F8}"/>
          </ac:spMkLst>
        </pc:spChg>
      </pc:sldChg>
      <pc:sldChg chg="addSp delSp modSp mod modClrScheme delAnim modAnim chgLayout">
        <pc:chgData name="Christian Huberts" userId="27808154-ba9e-4ffa-b097-6fa3591e9430" providerId="ADAL" clId="{B00DEC17-6F86-4DDC-9BF1-EFDEE6B786D9}" dt="2026-02-02T09:30:04.375" v="189" actId="20577"/>
        <pc:sldMkLst>
          <pc:docMk/>
          <pc:sldMk cId="2754288610" sldId="301"/>
        </pc:sldMkLst>
        <pc:spChg chg="add mod">
          <ac:chgData name="Christian Huberts" userId="27808154-ba9e-4ffa-b097-6fa3591e9430" providerId="ADAL" clId="{B00DEC17-6F86-4DDC-9BF1-EFDEE6B786D9}" dt="2026-02-02T09:30:04.375" v="189" actId="20577"/>
          <ac:spMkLst>
            <pc:docMk/>
            <pc:sldMk cId="2754288610" sldId="301"/>
            <ac:spMk id="9" creationId="{45B417FF-08E9-9C81-5035-4FAF6CD68292}"/>
          </ac:spMkLst>
        </pc:spChg>
        <pc:picChg chg="add mod ord">
          <ac:chgData name="Christian Huberts" userId="27808154-ba9e-4ffa-b097-6fa3591e9430" providerId="ADAL" clId="{B00DEC17-6F86-4DDC-9BF1-EFDEE6B786D9}" dt="2026-02-02T09:26:06.581" v="174" actId="14826"/>
          <ac:picMkLst>
            <pc:docMk/>
            <pc:sldMk cId="2754288610" sldId="301"/>
            <ac:picMk id="4" creationId="{61AF747C-AA14-1290-7B87-561C54F2EF54}"/>
          </ac:picMkLst>
        </pc:picChg>
      </pc:sldChg>
      <pc:sldChg chg="modSp mod">
        <pc:chgData name="Christian Huberts" userId="27808154-ba9e-4ffa-b097-6fa3591e9430" providerId="ADAL" clId="{B00DEC17-6F86-4DDC-9BF1-EFDEE6B786D9}" dt="2026-01-27T15:56:41.674" v="102" actId="1076"/>
        <pc:sldMkLst>
          <pc:docMk/>
          <pc:sldMk cId="3492186878" sldId="302"/>
        </pc:sldMkLst>
        <pc:spChg chg="mod">
          <ac:chgData name="Christian Huberts" userId="27808154-ba9e-4ffa-b097-6fa3591e9430" providerId="ADAL" clId="{B00DEC17-6F86-4DDC-9BF1-EFDEE6B786D9}" dt="2026-01-27T15:56:41.674" v="102" actId="1076"/>
          <ac:spMkLst>
            <pc:docMk/>
            <pc:sldMk cId="3492186878" sldId="302"/>
            <ac:spMk id="9" creationId="{EA3AF896-DE8A-B8CE-D32E-E8CC73FB4353}"/>
          </ac:spMkLst>
        </pc:spChg>
      </pc:sldChg>
      <pc:sldChg chg="addSp delSp modSp mod">
        <pc:chgData name="Christian Huberts" userId="27808154-ba9e-4ffa-b097-6fa3591e9430" providerId="ADAL" clId="{B00DEC17-6F86-4DDC-9BF1-EFDEE6B786D9}" dt="2026-01-27T15:56:53.423" v="104"/>
        <pc:sldMkLst>
          <pc:docMk/>
          <pc:sldMk cId="628537319" sldId="303"/>
        </pc:sldMkLst>
        <pc:spChg chg="add mod">
          <ac:chgData name="Christian Huberts" userId="27808154-ba9e-4ffa-b097-6fa3591e9430" providerId="ADAL" clId="{B00DEC17-6F86-4DDC-9BF1-EFDEE6B786D9}" dt="2026-01-27T15:56:53.423" v="104"/>
          <ac:spMkLst>
            <pc:docMk/>
            <pc:sldMk cId="628537319" sldId="303"/>
            <ac:spMk id="2" creationId="{AA15C9D8-644A-4102-4382-918D21FB21AE}"/>
          </ac:spMkLst>
        </pc:spChg>
      </pc:sldChg>
      <pc:sldChg chg="addSp modSp mod">
        <pc:chgData name="Christian Huberts" userId="27808154-ba9e-4ffa-b097-6fa3591e9430" providerId="ADAL" clId="{B00DEC17-6F86-4DDC-9BF1-EFDEE6B786D9}" dt="2026-02-02T09:29:41.928" v="188" actId="732"/>
        <pc:sldMkLst>
          <pc:docMk/>
          <pc:sldMk cId="1231944391" sldId="304"/>
        </pc:sldMkLst>
        <pc:spChg chg="mod">
          <ac:chgData name="Christian Huberts" userId="27808154-ba9e-4ffa-b097-6fa3591e9430" providerId="ADAL" clId="{B00DEC17-6F86-4DDC-9BF1-EFDEE6B786D9}" dt="2026-01-27T15:58:52.484" v="129" actId="1035"/>
          <ac:spMkLst>
            <pc:docMk/>
            <pc:sldMk cId="1231944391" sldId="304"/>
            <ac:spMk id="2" creationId="{C1E9A51D-9EFD-9972-3C42-2550E93AB24C}"/>
          </ac:spMkLst>
        </pc:spChg>
        <pc:spChg chg="add mod">
          <ac:chgData name="Christian Huberts" userId="27808154-ba9e-4ffa-b097-6fa3591e9430" providerId="ADAL" clId="{B00DEC17-6F86-4DDC-9BF1-EFDEE6B786D9}" dt="2026-01-27T15:58:45.332" v="120"/>
          <ac:spMkLst>
            <pc:docMk/>
            <pc:sldMk cId="1231944391" sldId="304"/>
            <ac:spMk id="3" creationId="{0020678D-299A-24A7-C166-C57D1CA3AA33}"/>
          </ac:spMkLst>
        </pc:spChg>
        <pc:picChg chg="mod modCrop">
          <ac:chgData name="Christian Huberts" userId="27808154-ba9e-4ffa-b097-6fa3591e9430" providerId="ADAL" clId="{B00DEC17-6F86-4DDC-9BF1-EFDEE6B786D9}" dt="2026-02-02T09:29:41.928" v="188" actId="732"/>
          <ac:picMkLst>
            <pc:docMk/>
            <pc:sldMk cId="1231944391" sldId="304"/>
            <ac:picMk id="11" creationId="{CAA96C02-BA16-0996-7CB2-01F3F7868629}"/>
          </ac:picMkLst>
        </pc:picChg>
      </pc:sldChg>
      <pc:sldChg chg="addSp delSp modSp mod delAnim modAnim">
        <pc:chgData name="Christian Huberts" userId="27808154-ba9e-4ffa-b097-6fa3591e9430" providerId="ADAL" clId="{B00DEC17-6F86-4DDC-9BF1-EFDEE6B786D9}" dt="2026-02-02T09:25:35.656" v="173" actId="14826"/>
        <pc:sldMkLst>
          <pc:docMk/>
          <pc:sldMk cId="1923040164" sldId="305"/>
        </pc:sldMkLst>
        <pc:spChg chg="add mod">
          <ac:chgData name="Christian Huberts" userId="27808154-ba9e-4ffa-b097-6fa3591e9430" providerId="ADAL" clId="{B00DEC17-6F86-4DDC-9BF1-EFDEE6B786D9}" dt="2026-01-27T16:05:48.055" v="171" actId="14100"/>
          <ac:spMkLst>
            <pc:docMk/>
            <pc:sldMk cId="1923040164" sldId="305"/>
            <ac:spMk id="5" creationId="{0DA7DE38-80B5-3D3C-B035-8CE3B2952A53}"/>
          </ac:spMkLst>
        </pc:spChg>
        <pc:picChg chg="add mod ord">
          <ac:chgData name="Christian Huberts" userId="27808154-ba9e-4ffa-b097-6fa3591e9430" providerId="ADAL" clId="{B00DEC17-6F86-4DDC-9BF1-EFDEE6B786D9}" dt="2026-02-02T09:25:35.656" v="173" actId="14826"/>
          <ac:picMkLst>
            <pc:docMk/>
            <pc:sldMk cId="1923040164" sldId="305"/>
            <ac:picMk id="4" creationId="{B4083E6F-E360-EE60-BD38-2F27D38C3905}"/>
          </ac:picMkLst>
        </pc:picChg>
      </pc:sldChg>
      <pc:sldChg chg="addSp delSp modSp mod">
        <pc:chgData name="Christian Huberts" userId="27808154-ba9e-4ffa-b097-6fa3591e9430" providerId="ADAL" clId="{B00DEC17-6F86-4DDC-9BF1-EFDEE6B786D9}" dt="2026-01-27T15:57:15.620" v="107"/>
        <pc:sldMkLst>
          <pc:docMk/>
          <pc:sldMk cId="3691229256" sldId="306"/>
        </pc:sldMkLst>
        <pc:spChg chg="add mod">
          <ac:chgData name="Christian Huberts" userId="27808154-ba9e-4ffa-b097-6fa3591e9430" providerId="ADAL" clId="{B00DEC17-6F86-4DDC-9BF1-EFDEE6B786D9}" dt="2026-01-27T15:57:15.620" v="107"/>
          <ac:spMkLst>
            <pc:docMk/>
            <pc:sldMk cId="3691229256" sldId="306"/>
            <ac:spMk id="2" creationId="{C90C816C-C1BA-623A-30D7-8B2E14AEA3CF}"/>
          </ac:spMkLst>
        </pc:spChg>
      </pc:sldChg>
      <pc:sldChg chg="addSp delSp modSp mod">
        <pc:chgData name="Christian Huberts" userId="27808154-ba9e-4ffa-b097-6fa3591e9430" providerId="ADAL" clId="{B00DEC17-6F86-4DDC-9BF1-EFDEE6B786D9}" dt="2026-01-27T15:57:53.362" v="115" actId="1076"/>
        <pc:sldMkLst>
          <pc:docMk/>
          <pc:sldMk cId="889678304" sldId="307"/>
        </pc:sldMkLst>
        <pc:spChg chg="add mod">
          <ac:chgData name="Christian Huberts" userId="27808154-ba9e-4ffa-b097-6fa3591e9430" providerId="ADAL" clId="{B00DEC17-6F86-4DDC-9BF1-EFDEE6B786D9}" dt="2026-01-27T15:57:53.362" v="115" actId="1076"/>
          <ac:spMkLst>
            <pc:docMk/>
            <pc:sldMk cId="889678304" sldId="307"/>
            <ac:spMk id="2" creationId="{9114EDCA-09F1-B9D7-2A43-422075BFB757}"/>
          </ac:spMkLst>
        </pc:spChg>
      </pc:sldChg>
      <pc:sldChg chg="addSp delSp modSp mod">
        <pc:chgData name="Christian Huberts" userId="27808154-ba9e-4ffa-b097-6fa3591e9430" providerId="ADAL" clId="{B00DEC17-6F86-4DDC-9BF1-EFDEE6B786D9}" dt="2026-01-27T15:58:13.787" v="119" actId="1076"/>
        <pc:sldMkLst>
          <pc:docMk/>
          <pc:sldMk cId="2933015416" sldId="308"/>
        </pc:sldMkLst>
        <pc:spChg chg="add mod">
          <ac:chgData name="Christian Huberts" userId="27808154-ba9e-4ffa-b097-6fa3591e9430" providerId="ADAL" clId="{B00DEC17-6F86-4DDC-9BF1-EFDEE6B786D9}" dt="2026-01-27T15:58:00.613" v="117"/>
          <ac:spMkLst>
            <pc:docMk/>
            <pc:sldMk cId="2933015416" sldId="308"/>
            <ac:spMk id="3" creationId="{8E1841D8-B77F-B652-56B8-2B585AF01459}"/>
          </ac:spMkLst>
        </pc:spChg>
        <pc:picChg chg="mod">
          <ac:chgData name="Christian Huberts" userId="27808154-ba9e-4ffa-b097-6fa3591e9430" providerId="ADAL" clId="{B00DEC17-6F86-4DDC-9BF1-EFDEE6B786D9}" dt="2026-01-27T15:58:13.787" v="119" actId="1076"/>
          <ac:picMkLst>
            <pc:docMk/>
            <pc:sldMk cId="2933015416" sldId="308"/>
            <ac:picMk id="8" creationId="{8398991F-A0D2-84E6-F40E-4CB93A02CAD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02.02.2026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sb.brosch&#252;ren.nrw/fileadmin/inhalt/2021/leons-identitaet/material/Eva-AA-Poster.jp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sb.brosch&#252;ren.nrw/fileadmin/inhalt/2021/leons-identitaet/material/Atavistisches-Poster.jpg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81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9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86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Mögliche Recherchequellen</a:t>
            </a:r>
            <a:r>
              <a:rPr lang="de-DE" dirty="0"/>
              <a:t> (auch auf den QR-Codes auf AB 3 hinterlegt):</a:t>
            </a:r>
          </a:p>
          <a:p>
            <a:endParaRPr lang="de-DE" dirty="0"/>
          </a:p>
          <a:p>
            <a:r>
              <a:rPr lang="de-DE" dirty="0"/>
              <a:t>Fiktive Poster zur „Atavistischen Aktion“ aus „Leons Identität“:</a:t>
            </a:r>
          </a:p>
          <a:p>
            <a:pPr lvl="0"/>
            <a:r>
              <a:rPr lang="de-DE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https://msb.xn--broschren-v9a.nrw/fileadmin/inhalt/2021/leons-identitaet/material/Eva-AA-Poster.jpg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de-DE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https://msb.xn--broschren-v9a.nrw/fileadmin/inhalt/2021/leons-identitaet/material/Atavistisches-Poster.jpg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de-DE" dirty="0"/>
          </a:p>
          <a:p>
            <a:r>
              <a:rPr lang="de-DE" dirty="0"/>
              <a:t>Sachtext: „Rechtsextreme Akteure.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„Identitäre Bewegung“ – Nationalisten im Hipster-Gewand“ (Deutschlandfunk, 14.07.2020)</a:t>
            </a:r>
          </a:p>
          <a:p>
            <a:r>
              <a:rPr lang="de-DE" dirty="0"/>
              <a:t>https://</a:t>
            </a:r>
            <a:r>
              <a:rPr lang="de-DE" dirty="0" err="1"/>
              <a:t>www.deutschlandfunk.de</a:t>
            </a:r>
            <a:r>
              <a:rPr lang="de-DE" dirty="0"/>
              <a:t>/rechtsextreme-akteure-identitaere-bewegung-nationalisten-im-100.html</a:t>
            </a:r>
          </a:p>
          <a:p>
            <a:endParaRPr lang="de-DE" dirty="0"/>
          </a:p>
          <a:p>
            <a:r>
              <a:rPr lang="de-DE" b="0" dirty="0"/>
              <a:t>Sachtext (gekürzte und sprachlich angepasste Version s. Material): 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„Die Identitären – mehr als nur ein Internet-Phänomen“ von Julian Bruns, Natascha Strobl, Kathrin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Glösel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(Bundeszentrale für politische Bildung,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26.01.2017)</a:t>
            </a:r>
          </a:p>
          <a:p>
            <a:r>
              <a:rPr lang="de-DE" b="0" dirty="0"/>
              <a:t>https://</a:t>
            </a:r>
            <a:r>
              <a:rPr lang="de-DE" b="0" dirty="0" err="1"/>
              <a:t>www.bpb.de</a:t>
            </a:r>
            <a:r>
              <a:rPr lang="de-DE" b="0" dirty="0"/>
              <a:t>/</a:t>
            </a:r>
            <a:r>
              <a:rPr lang="de-DE" b="0" dirty="0" err="1"/>
              <a:t>themen</a:t>
            </a:r>
            <a:r>
              <a:rPr lang="de-DE" b="0" dirty="0"/>
              <a:t>/</a:t>
            </a:r>
            <a:r>
              <a:rPr lang="de-DE" b="0" dirty="0" err="1"/>
              <a:t>rechtsextremismus</a:t>
            </a:r>
            <a:r>
              <a:rPr lang="de-DE" b="0" dirty="0"/>
              <a:t>/dossier-rechtsextremismus/241438/die-</a:t>
            </a:r>
            <a:r>
              <a:rPr lang="de-DE" b="0" dirty="0" err="1"/>
              <a:t>identitaeren</a:t>
            </a:r>
            <a:r>
              <a:rPr lang="de-DE" b="0" dirty="0"/>
              <a:t>-mehr-als-nur-ein-internet-</a:t>
            </a:r>
            <a:r>
              <a:rPr lang="de-DE" b="0" dirty="0" err="1"/>
              <a:t>phaenomen</a:t>
            </a:r>
            <a:r>
              <a:rPr lang="de-DE" b="0" dirty="0"/>
              <a:t>/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Podcast (Interview): „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Rechtsextremismus-Experte Speit. ,Die Identitären sind geistige Brandstifter‘. Andreas Speit im Gespräch mit Jasper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Barenberg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 (Deutschlandfunk, 12.07.2019)</a:t>
            </a:r>
            <a:endParaRPr lang="de-DE" dirty="0"/>
          </a:p>
          <a:p>
            <a:r>
              <a:rPr lang="de-DE" dirty="0"/>
              <a:t>https://</a:t>
            </a:r>
            <a:r>
              <a:rPr lang="de-DE" dirty="0" err="1"/>
              <a:t>www.deutschlandfunk.de</a:t>
            </a:r>
            <a:r>
              <a:rPr lang="de-DE" dirty="0"/>
              <a:t>/rechtsextremismus-experte-speit-die-identitaeren-sind-100.html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Podcast (Interview): „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Kunstwissenschaftler Daniel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Hornuff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Das Design der Neuen Rechten. Daniel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Hornuff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Corsogespräch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mit Adalbert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Siniawski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 (Deutschlandfunk, 27.11.2019)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www.deutschlandfunk.de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/kunstwissenschaftler-daniel-hornuff-das-design-der-neuen-100.html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Webseite zu „Leons Identität“ – Was hat es mit den Inhalten im Spiel in der Wirklichkeit auf sich?</a:t>
            </a:r>
          </a:p>
          <a:p>
            <a:r>
              <a:rPr lang="de-DE" dirty="0"/>
              <a:t>https://</a:t>
            </a:r>
            <a:r>
              <a:rPr lang="de-DE" dirty="0" err="1"/>
              <a:t>leon.nrw.de</a:t>
            </a:r>
            <a:r>
              <a:rPr lang="de-DE" dirty="0"/>
              <a:t>/</a:t>
            </a:r>
            <a:r>
              <a:rPr lang="de-DE" dirty="0" err="1"/>
              <a:t>realitaetsabgleich.html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817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4E6F7-9252-523B-FF08-A275C7208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C9EB7A8-5EE6-EA7F-29DA-2785105137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2216425-0B8E-77B3-5075-B008954D84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ACC45B-AD9A-D201-8F8F-88C4E49C55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427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03137-AC74-B504-DFFB-5609AB8D1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52037E8-3746-B69E-125C-775914A87A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936D4F6-C2B5-F89D-F424-C80D81C59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BD95E3-DC2A-0CA7-5A56-671559FEA5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6506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1 The Darkest Fi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 descr="Ein Bild, das Logo, Grafiken, Symbol, Schrift enthält.&#10;&#10;KI-generierte Inhalte können fehlerhaft sein.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Geschichte/Gesellschaftslehre, Klasse 9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Ein Neuer Job in der Kanzlei von Dr. Fritz Bauer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EF7A78C-31C9-BC08-044A-1648319714BC}"/>
              </a:ext>
            </a:extLst>
          </p:cNvPr>
          <p:cNvSpPr txBox="1"/>
          <p:nvPr userDrawn="1"/>
        </p:nvSpPr>
        <p:spPr>
          <a:xfrm>
            <a:off x="515938" y="2124000"/>
            <a:ext cx="3340293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01 The </a:t>
            </a:r>
            <a:r>
              <a:rPr lang="de-DE" dirty="0" err="1"/>
              <a:t>Darkest</a:t>
            </a:r>
            <a:r>
              <a:rPr lang="de-DE" dirty="0"/>
              <a:t> Files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83D81BF-E333-755E-2014-6E3BA1D8D988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</p:spTree>
    <p:extLst>
      <p:ext uri="{BB962C8B-B14F-4D97-AF65-F5344CB8AC3E}">
        <p14:creationId xmlns:p14="http://schemas.microsoft.com/office/powerpoint/2010/main" val="203422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0674"/>
            <a:ext cx="5292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0674"/>
            <a:ext cx="5316064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0848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18BEBAD8-3CBB-B3ED-135F-2C2E3B380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A97FE73-C7ED-E8EF-F96B-F9FF4EB41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0673"/>
            <a:ext cx="3348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0673"/>
            <a:ext cx="3348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0673"/>
            <a:ext cx="3348000" cy="3656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64BAC5-74FC-5586-CA7E-2753307A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69707CB-0C40-161C-2C47-E18A6464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0673"/>
            <a:ext cx="2376000" cy="3656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048DC2C-88D4-7E01-5BE4-B7B4F1F58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6CB8A31-9967-C336-D3EE-8F3CF1A77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BA44CC-441B-2932-9D9B-A32BA7B9A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D3C352-708E-2335-5BD1-AD1FAF67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8D287D5-2293-6021-F713-201820733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2 Spuren auf Pap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Geschichte/Gesellschaftslehre, Klasse 8+9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Annas Krankengeschichte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9FDACB8-704E-CB34-53C3-600A839F65F0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FCD8DA4-DD89-F9D4-DD77-072341242B29}"/>
              </a:ext>
            </a:extLst>
          </p:cNvPr>
          <p:cNvSpPr txBox="1"/>
          <p:nvPr userDrawn="1"/>
        </p:nvSpPr>
        <p:spPr>
          <a:xfrm>
            <a:off x="515938" y="2124000"/>
            <a:ext cx="3423649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Spuren auf Papier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313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598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u_Fußzei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3 Hidden Co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Gesellschaftslehre, Klasse 7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Vorstellungen, Stereotype und Darstellungen des Islam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07E4E7B-FF3D-5D9C-366E-B9F814182E96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29BE8B0-E3EC-9F35-AA53-24B362E21797}"/>
              </a:ext>
            </a:extLst>
          </p:cNvPr>
          <p:cNvSpPr txBox="1"/>
          <p:nvPr userDrawn="1"/>
        </p:nvSpPr>
        <p:spPr>
          <a:xfrm>
            <a:off x="515938" y="2124000"/>
            <a:ext cx="2859392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Hidden Codes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905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4 Join the Comfort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Wirtschaft-Politik/Gesellschaftskunde, Klasse 8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„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Join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Comfortzone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“ spielen und reflektieren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7795775-9C60-18C9-7429-EA398432F090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3F2DEB2-E35A-05DA-1773-9603E386A645}"/>
              </a:ext>
            </a:extLst>
          </p:cNvPr>
          <p:cNvSpPr txBox="1"/>
          <p:nvPr userDrawn="1"/>
        </p:nvSpPr>
        <p:spPr>
          <a:xfrm>
            <a:off x="515938" y="2124000"/>
            <a:ext cx="395264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Join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Comfortzone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0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5 Leons Ident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Wirtschaft-Politik/Gesellschaftskunde, Klasse 8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Wo ist Leon? – Neue Rechte und die Identitäre Bewegung I und II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AB1200A-E5FD-B935-13CB-3BE025FEEA46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52BE309-A9FD-3698-C539-E8C4CB389ED2}"/>
              </a:ext>
            </a:extLst>
          </p:cNvPr>
          <p:cNvSpPr txBox="1"/>
          <p:nvPr userDrawn="1"/>
        </p:nvSpPr>
        <p:spPr>
          <a:xfrm>
            <a:off x="515938" y="2124000"/>
            <a:ext cx="2978014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05 Leons Identität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92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nterrichtseinheit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4A9DA1D-82AF-CAC6-707F-C4BCC12CA5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1888461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0673"/>
            <a:ext cx="11136064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0848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094D0B1-D05D-7BC3-2EBB-FE58D4D21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8687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Leons Identität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5C4933B-733B-1D9C-1925-A649A4610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7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05 Leons Identität | Unterrichtseinheit</a:t>
            </a:r>
            <a:endParaRPr lang="de-DE" dirty="0"/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586F16B5-9544-B3A9-D653-F34E8DBF7613}"/>
              </a:ext>
            </a:extLst>
          </p:cNvPr>
          <p:cNvSpPr txBox="1">
            <a:spLocks/>
          </p:cNvSpPr>
          <p:nvPr userDrawn="1"/>
        </p:nvSpPr>
        <p:spPr>
          <a:xfrm>
            <a:off x="3031431" y="6228000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  <p:sldLayoutId id="2147483652" r:id="rId3"/>
    <p:sldLayoutId id="2147483660" r:id="rId4"/>
    <p:sldLayoutId id="2147483661" r:id="rId5"/>
    <p:sldLayoutId id="2147483689" r:id="rId6"/>
    <p:sldLayoutId id="2147483666" r:id="rId7"/>
    <p:sldLayoutId id="2147483690" r:id="rId8"/>
    <p:sldLayoutId id="2147483662" r:id="rId9"/>
    <p:sldLayoutId id="2147483663" r:id="rId10"/>
    <p:sldLayoutId id="2147483665" r:id="rId11"/>
    <p:sldLayoutId id="2147483664" r:id="rId12"/>
    <p:sldLayoutId id="2147483659" r:id="rId13"/>
    <p:sldLayoutId id="2147483654" r:id="rId14"/>
    <p:sldLayoutId id="2147483692" r:id="rId15"/>
    <p:sldLayoutId id="214748365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1071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2.xml"/><Relationship Id="rId1" Type="http://schemas.openxmlformats.org/officeDocument/2006/relationships/video" Target="https://www.youtube.com/embed/AK_8DCkdsxM?feature=oembed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21.xml"/><Relationship Id="rId1" Type="http://schemas.openxmlformats.org/officeDocument/2006/relationships/video" Target="https://www.youtube.com/embed/u26cMCOaYl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FC94C1-A50A-90E4-F1D1-A327FDA84D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Schule mit Games gestalten NRW – Demokratie und Teilhabe spielend fördern</a:t>
            </a:r>
          </a:p>
          <a:p>
            <a:r>
              <a:rPr lang="de-DE" b="1" dirty="0"/>
              <a:t>Wirtschaft-Politik/Gesellschaftskunde, Klasse 8</a:t>
            </a:r>
          </a:p>
          <a:p>
            <a:r>
              <a:rPr lang="de-DE" b="1" dirty="0"/>
              <a:t>Unterrichtseinheit: Wo ist Leon? – Neue Rechte und die Identitäre Bewegung I und II</a:t>
            </a:r>
          </a:p>
        </p:txBody>
      </p:sp>
    </p:spTree>
    <p:extLst>
      <p:ext uri="{BB962C8B-B14F-4D97-AF65-F5344CB8AC3E}">
        <p14:creationId xmlns:p14="http://schemas.microsoft.com/office/powerpoint/2010/main" val="421358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46D09-42DD-1BEE-789A-ED2BFBEF3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7F2BD997-AD74-D902-07FA-5174C2842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1C5BBE2-23A4-B944-C3D2-221E181B3263}"/>
              </a:ext>
            </a:extLst>
          </p:cNvPr>
          <p:cNvSpPr txBox="1"/>
          <p:nvPr/>
        </p:nvSpPr>
        <p:spPr>
          <a:xfrm>
            <a:off x="238879" y="5233804"/>
            <a:ext cx="11714242" cy="1354197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          Aufgabe</a:t>
            </a:r>
          </a:p>
          <a:p>
            <a:pPr algn="l">
              <a:lnSpc>
                <a:spcPct val="120000"/>
              </a:lnSpc>
            </a:pPr>
            <a:r>
              <a:rPr lang="de-DE" sz="1600" dirty="0"/>
              <a:t>Recherchiere zur Identitären Bewegung anhand von mindestens </a:t>
            </a:r>
            <a:r>
              <a:rPr lang="de-DE" sz="1600" b="1" dirty="0"/>
              <a:t>zwei Quellen</a:t>
            </a:r>
            <a:r>
              <a:rPr lang="de-DE" sz="1600" dirty="0"/>
              <a:t>. </a:t>
            </a:r>
            <a:br>
              <a:rPr lang="de-DE" sz="1600" dirty="0"/>
            </a:br>
            <a:r>
              <a:rPr lang="de-DE" sz="1600" dirty="0"/>
              <a:t>Halte Informationen stichpunktartig auf der Mindmap fest.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A103AE-0A07-A8C7-6454-6FD8C9F22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5426342"/>
            <a:ext cx="464723" cy="31184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90C816C-C1BA-623A-30D7-8B2E14AEA3CF}"/>
              </a:ext>
            </a:extLst>
          </p:cNvPr>
          <p:cNvSpPr txBox="1"/>
          <p:nvPr/>
        </p:nvSpPr>
        <p:spPr>
          <a:xfrm>
            <a:off x="9167600" y="0"/>
            <a:ext cx="3024400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122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4FC89-8EAA-35DE-DB7E-0C7EE6124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3FA2E252-F696-30BB-870C-854ABC163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Ellipse 6">
            <a:extLst>
              <a:ext uri="{FF2B5EF4-FFF2-40B4-BE49-F238E27FC236}">
                <a16:creationId xmlns:a16="http://schemas.microsoft.com/office/drawing/2014/main" id="{7B53B8B4-2AB4-4DDA-0D03-FD502A7B43AA}"/>
              </a:ext>
            </a:extLst>
          </p:cNvPr>
          <p:cNvSpPr/>
          <p:nvPr/>
        </p:nvSpPr>
        <p:spPr>
          <a:xfrm>
            <a:off x="6195740" y="1039070"/>
            <a:ext cx="5480323" cy="529533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2" descr="Leon">
            <a:extLst>
              <a:ext uri="{FF2B5EF4-FFF2-40B4-BE49-F238E27FC236}">
                <a16:creationId xmlns:a16="http://schemas.microsoft.com/office/drawing/2014/main" id="{73D795DF-3C24-C12F-3A95-74D8250BF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99" y="1560968"/>
            <a:ext cx="4138403" cy="476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114EDCA-09F1-B9D7-2A43-422075BFB757}"/>
              </a:ext>
            </a:extLst>
          </p:cNvPr>
          <p:cNvSpPr txBox="1"/>
          <p:nvPr/>
        </p:nvSpPr>
        <p:spPr>
          <a:xfrm>
            <a:off x="6973089" y="0"/>
            <a:ext cx="5218911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Bildquellen: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 / Webseite „Leons Identität“ (https://leon.nrw.de/)</a:t>
            </a:r>
          </a:p>
        </p:txBody>
      </p:sp>
    </p:spTree>
    <p:extLst>
      <p:ext uri="{BB962C8B-B14F-4D97-AF65-F5344CB8AC3E}">
        <p14:creationId xmlns:p14="http://schemas.microsoft.com/office/powerpoint/2010/main" val="889678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3BA5A-6669-C80A-ECFE-891F388A0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8398991F-A0D2-84E6-F40E-4CB93A02CAD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 descr="Leon">
            <a:extLst>
              <a:ext uri="{FF2B5EF4-FFF2-40B4-BE49-F238E27FC236}">
                <a16:creationId xmlns:a16="http://schemas.microsoft.com/office/drawing/2014/main" id="{41CC6911-D2C8-E1DC-24DE-3B031C9DD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99" y="1560968"/>
            <a:ext cx="4138403" cy="476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6E9FE5A-3C61-B24C-1407-5738FE461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E1841D8-B77F-B652-56B8-2B585AF01459}"/>
              </a:ext>
            </a:extLst>
          </p:cNvPr>
          <p:cNvSpPr txBox="1"/>
          <p:nvPr/>
        </p:nvSpPr>
        <p:spPr>
          <a:xfrm>
            <a:off x="6973089" y="0"/>
            <a:ext cx="5218911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Bildquellen: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 / Webseite „Leons Identität“ (https://leon.nrw.de/)</a:t>
            </a:r>
          </a:p>
        </p:txBody>
      </p:sp>
    </p:spTree>
    <p:extLst>
      <p:ext uri="{BB962C8B-B14F-4D97-AF65-F5344CB8AC3E}">
        <p14:creationId xmlns:p14="http://schemas.microsoft.com/office/powerpoint/2010/main" val="2933015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Menschliches Gesicht, Mann, Person enthält.&#10;&#10;KI-generierte Inhalte können fehlerhaft sein.">
            <a:extLst>
              <a:ext uri="{FF2B5EF4-FFF2-40B4-BE49-F238E27FC236}">
                <a16:creationId xmlns:a16="http://schemas.microsoft.com/office/drawing/2014/main" id="{872779CD-89D4-F83A-FA2F-9C536BF89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529" y="0"/>
            <a:ext cx="4904941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DE0BF24-865B-14ED-06D9-09752C84DD1A}"/>
              </a:ext>
            </a:extLst>
          </p:cNvPr>
          <p:cNvSpPr txBox="1"/>
          <p:nvPr/>
        </p:nvSpPr>
        <p:spPr>
          <a:xfrm>
            <a:off x="7444509" y="46164"/>
            <a:ext cx="1045901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Webseite „Leons Identität“ (https://leon.nrw.de/)</a:t>
            </a:r>
          </a:p>
        </p:txBody>
      </p:sp>
    </p:spTree>
    <p:extLst>
      <p:ext uri="{BB962C8B-B14F-4D97-AF65-F5344CB8AC3E}">
        <p14:creationId xmlns:p14="http://schemas.microsoft.com/office/powerpoint/2010/main" val="4183383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2436315-4DA7-11E1-DE52-18AA9DA12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6868335" cy="414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D4AC94-AF3C-8CCD-E125-27E62316D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Leons Identität | Unterrichtseinheit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3D36715-C5FB-78C7-514D-A5606726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7AA8E4B-F2E6-F057-09AF-603C9DA43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6868334" cy="900492"/>
          </a:xfrm>
        </p:spPr>
        <p:txBody>
          <a:bodyPr/>
          <a:lstStyle/>
          <a:p>
            <a:r>
              <a:rPr lang="de-DE" dirty="0"/>
              <a:t>Eine vermisste Person finden</a:t>
            </a:r>
          </a:p>
        </p:txBody>
      </p:sp>
      <p:pic>
        <p:nvPicPr>
          <p:cNvPr id="10" name="Bildplatzhalter 9" descr="Ein Bild, das Text, Menschliches Gesicht, Mann, Person enthält.&#10;&#10;KI-generierte Inhalte können fehlerhaft sein.">
            <a:extLst>
              <a:ext uri="{FF2B5EF4-FFF2-40B4-BE49-F238E27FC236}">
                <a16:creationId xmlns:a16="http://schemas.microsoft.com/office/drawing/2014/main" id="{3BCC546A-32D3-1779-3E2B-507C76F622C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43" b="13"/>
          <a:stretch>
            <a:fillRect/>
          </a:stretch>
        </p:blipFill>
        <p:spPr>
          <a:xfrm>
            <a:off x="8328062" y="1184988"/>
            <a:ext cx="3348000" cy="4682412"/>
          </a:xfr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4876F44-3BAE-8945-83F5-9265B9EB8F6E}"/>
              </a:ext>
            </a:extLst>
          </p:cNvPr>
          <p:cNvSpPr txBox="1"/>
          <p:nvPr/>
        </p:nvSpPr>
        <p:spPr>
          <a:xfrm>
            <a:off x="10606100" y="729928"/>
            <a:ext cx="1045901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Webseite „Leons Identität“ (https://leon.nrw.de/)</a:t>
            </a:r>
          </a:p>
        </p:txBody>
      </p:sp>
    </p:spTree>
    <p:extLst>
      <p:ext uri="{BB962C8B-B14F-4D97-AF65-F5344CB8AC3E}">
        <p14:creationId xmlns:p14="http://schemas.microsoft.com/office/powerpoint/2010/main" val="61787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8" descr="Ein Bild, das Im Haus, Wand, Decke, Inneneinrichtung enthält.&#10;&#10;KI-generierte Inhalte können fehlerhaft sein.">
            <a:extLst>
              <a:ext uri="{FF2B5EF4-FFF2-40B4-BE49-F238E27FC236}">
                <a16:creationId xmlns:a16="http://schemas.microsoft.com/office/drawing/2014/main" id="{E26B0710-0CC1-0BB1-2E65-7EDCC1117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Grafik 2" descr="Ein Bild, das Text, Schrift, Grafiken, Poster enthält.&#10;&#10;KI-generierte Inhalte können fehlerhaft sein.">
            <a:extLst>
              <a:ext uri="{FF2B5EF4-FFF2-40B4-BE49-F238E27FC236}">
                <a16:creationId xmlns:a16="http://schemas.microsoft.com/office/drawing/2014/main" id="{6B5C91C6-B5DD-0549-AA2D-BC36EFC65B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766" y="1606593"/>
            <a:ext cx="5920205" cy="359851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BD24B90-C35B-B0CA-EE8B-631A56F1F5F8}"/>
              </a:ext>
            </a:extLst>
          </p:cNvPr>
          <p:cNvSpPr txBox="1"/>
          <p:nvPr/>
        </p:nvSpPr>
        <p:spPr>
          <a:xfrm>
            <a:off x="9117907" y="0"/>
            <a:ext cx="3074093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947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en 3">
            <a:hlinkClick r:id="" action="ppaction://media"/>
            <a:extLst>
              <a:ext uri="{FF2B5EF4-FFF2-40B4-BE49-F238E27FC236}">
                <a16:creationId xmlns:a16="http://schemas.microsoft.com/office/drawing/2014/main" id="{61AF747C-AA14-1290-7B87-561C54F2EF5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/>
        </p:blipFill>
        <p:spPr>
          <a:xfrm>
            <a:off x="0" y="-15240"/>
            <a:ext cx="12192000" cy="685799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5B417FF-08E9-9C81-5035-4FAF6CD68292}"/>
              </a:ext>
            </a:extLst>
          </p:cNvPr>
          <p:cNvSpPr txBox="1"/>
          <p:nvPr/>
        </p:nvSpPr>
        <p:spPr>
          <a:xfrm>
            <a:off x="-1" y="6465923"/>
            <a:ext cx="3639127" cy="392077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Bildschirmaufnahme von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), https://youtu.be/AK_8DCkdsxM</a:t>
            </a:r>
          </a:p>
        </p:txBody>
      </p:sp>
    </p:spTree>
    <p:extLst>
      <p:ext uri="{BB962C8B-B14F-4D97-AF65-F5344CB8AC3E}">
        <p14:creationId xmlns:p14="http://schemas.microsoft.com/office/powerpoint/2010/main" val="275428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10791FE0-B48B-3F5D-3E60-BD08D5A6A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AD6798A-26FF-743B-1131-CA5D17EE1101}"/>
              </a:ext>
            </a:extLst>
          </p:cNvPr>
          <p:cNvSpPr txBox="1"/>
          <p:nvPr/>
        </p:nvSpPr>
        <p:spPr>
          <a:xfrm>
            <a:off x="238879" y="4784451"/>
            <a:ext cx="2871231" cy="1803550"/>
          </a:xfrm>
          <a:prstGeom prst="rect">
            <a:avLst/>
          </a:prstGeom>
          <a:solidFill>
            <a:schemeClr val="bg1"/>
          </a:solidFill>
        </p:spPr>
        <p:txBody>
          <a:bodyPr wrap="non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W</a:t>
            </a:r>
            <a:r>
              <a:rPr lang="de-DE" sz="1600" dirty="0"/>
              <a:t> – nach vorne gehen</a:t>
            </a: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A</a:t>
            </a:r>
            <a:r>
              <a:rPr lang="de-DE" sz="1600" dirty="0"/>
              <a:t> – nach links bewegen</a:t>
            </a: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S</a:t>
            </a:r>
            <a:r>
              <a:rPr lang="de-DE" sz="1600" dirty="0"/>
              <a:t> – nach hinten gehen</a:t>
            </a: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D</a:t>
            </a:r>
            <a:r>
              <a:rPr lang="de-DE" sz="1600" dirty="0"/>
              <a:t> – nach rechts bewegen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3D88D02-1979-D4D1-753E-CF44796333A9}"/>
              </a:ext>
            </a:extLst>
          </p:cNvPr>
          <p:cNvSpPr txBox="1"/>
          <p:nvPr/>
        </p:nvSpPr>
        <p:spPr>
          <a:xfrm>
            <a:off x="5127900" y="5901679"/>
            <a:ext cx="1845309" cy="686322"/>
          </a:xfrm>
          <a:prstGeom prst="rect">
            <a:avLst/>
          </a:prstGeom>
          <a:solidFill>
            <a:schemeClr val="bg1"/>
          </a:solidFill>
        </p:spPr>
        <p:txBody>
          <a:bodyPr wrap="non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Strg </a:t>
            </a:r>
            <a:r>
              <a:rPr lang="de-DE" sz="1600" dirty="0"/>
              <a:t>– ducken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A172609-ABD7-5C16-E250-52BAB4C8C4B4}"/>
              </a:ext>
            </a:extLst>
          </p:cNvPr>
          <p:cNvSpPr txBox="1"/>
          <p:nvPr/>
        </p:nvSpPr>
        <p:spPr>
          <a:xfrm>
            <a:off x="8869331" y="5310748"/>
            <a:ext cx="3083790" cy="1277253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/>
              <a:t>Mausklick </a:t>
            </a:r>
            <a:r>
              <a:rPr lang="de-DE" sz="1600" dirty="0"/>
              <a:t>– etwas über Gegenstände erfahren, sie benutzen oder kombinieren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A3AF896-DE8A-B8CE-D32E-E8CC73FB4353}"/>
              </a:ext>
            </a:extLst>
          </p:cNvPr>
          <p:cNvSpPr txBox="1"/>
          <p:nvPr/>
        </p:nvSpPr>
        <p:spPr>
          <a:xfrm>
            <a:off x="9167600" y="0"/>
            <a:ext cx="3024400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2186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46D09-42DD-1BEE-789A-ED2BFBEF3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7F2BD997-AD74-D902-07FA-5174C2842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1C5BBE2-23A4-B944-C3D2-221E181B3263}"/>
              </a:ext>
            </a:extLst>
          </p:cNvPr>
          <p:cNvSpPr txBox="1"/>
          <p:nvPr/>
        </p:nvSpPr>
        <p:spPr>
          <a:xfrm>
            <a:off x="238879" y="5233804"/>
            <a:ext cx="11714242" cy="1354197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          Aufgabe</a:t>
            </a:r>
          </a:p>
          <a:p>
            <a:pPr algn="l">
              <a:lnSpc>
                <a:spcPct val="120000"/>
              </a:lnSpc>
            </a:pPr>
            <a:r>
              <a:rPr lang="de-DE" sz="1600" dirty="0"/>
              <a:t>Leon ist verschwunden! Finde heraus, was passiert ist. Spiele </a:t>
            </a:r>
            <a:r>
              <a:rPr lang="de-DE" sz="1600" b="1" dirty="0"/>
              <a:t>„Leons Identität“ </a:t>
            </a:r>
            <a:r>
              <a:rPr lang="de-DE" sz="1600" dirty="0"/>
              <a:t>– bis zum Telefonat. </a:t>
            </a:r>
            <a:br>
              <a:rPr lang="de-DE" sz="1600" dirty="0"/>
            </a:br>
            <a:r>
              <a:rPr lang="de-DE" sz="1600" dirty="0"/>
              <a:t>Notiere auf dem </a:t>
            </a:r>
            <a:r>
              <a:rPr lang="de-DE" sz="1600" b="1" dirty="0"/>
              <a:t>Notizblock</a:t>
            </a:r>
            <a:r>
              <a:rPr lang="de-DE" sz="1600" dirty="0"/>
              <a:t> links die Hinweise, die du findest. Notiere rechts die Informationen, die du durch sie erhältst.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A103AE-0A07-A8C7-6454-6FD8C9F22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8" y="5426342"/>
            <a:ext cx="464723" cy="31184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A15C9D8-644A-4102-4382-918D21FB21AE}"/>
              </a:ext>
            </a:extLst>
          </p:cNvPr>
          <p:cNvSpPr txBox="1"/>
          <p:nvPr/>
        </p:nvSpPr>
        <p:spPr>
          <a:xfrm>
            <a:off x="9167600" y="0"/>
            <a:ext cx="3024400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28537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547F7-A081-DC19-93AB-466E24F86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Im Haus, Mobiliar, Boden, Haus enthält.&#10;&#10;KI-generierte Inhalte können fehlerhaft sein.">
            <a:extLst>
              <a:ext uri="{FF2B5EF4-FFF2-40B4-BE49-F238E27FC236}">
                <a16:creationId xmlns:a16="http://schemas.microsoft.com/office/drawing/2014/main" id="{E64F6256-722F-F1D9-C845-F6535806826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C1E9A51D-9EFD-9972-3C42-2550E93AB24C}"/>
              </a:ext>
            </a:extLst>
          </p:cNvPr>
          <p:cNvSpPr/>
          <p:nvPr/>
        </p:nvSpPr>
        <p:spPr>
          <a:xfrm>
            <a:off x="243067" y="364269"/>
            <a:ext cx="11710053" cy="6318002"/>
          </a:xfrm>
          <a:custGeom>
            <a:avLst/>
            <a:gdLst>
              <a:gd name="csX0" fmla="*/ 0 w 11710053"/>
              <a:gd name="csY0" fmla="*/ 0 h 6318002"/>
              <a:gd name="csX1" fmla="*/ 571726 w 11710053"/>
              <a:gd name="csY1" fmla="*/ 0 h 6318002"/>
              <a:gd name="csX2" fmla="*/ 1494754 w 11710053"/>
              <a:gd name="csY2" fmla="*/ 0 h 6318002"/>
              <a:gd name="csX3" fmla="*/ 1832279 w 11710053"/>
              <a:gd name="csY3" fmla="*/ 0 h 6318002"/>
              <a:gd name="csX4" fmla="*/ 2169804 w 11710053"/>
              <a:gd name="csY4" fmla="*/ 0 h 6318002"/>
              <a:gd name="csX5" fmla="*/ 2858631 w 11710053"/>
              <a:gd name="csY5" fmla="*/ 0 h 6318002"/>
              <a:gd name="csX6" fmla="*/ 3430357 w 11710053"/>
              <a:gd name="csY6" fmla="*/ 0 h 6318002"/>
              <a:gd name="csX7" fmla="*/ 3884982 w 11710053"/>
              <a:gd name="csY7" fmla="*/ 0 h 6318002"/>
              <a:gd name="csX8" fmla="*/ 4808010 w 11710053"/>
              <a:gd name="csY8" fmla="*/ 0 h 6318002"/>
              <a:gd name="csX9" fmla="*/ 5145535 w 11710053"/>
              <a:gd name="csY9" fmla="*/ 0 h 6318002"/>
              <a:gd name="csX10" fmla="*/ 5717261 w 11710053"/>
              <a:gd name="csY10" fmla="*/ 0 h 6318002"/>
              <a:gd name="csX11" fmla="*/ 6406088 w 11710053"/>
              <a:gd name="csY11" fmla="*/ 0 h 6318002"/>
              <a:gd name="csX12" fmla="*/ 6977814 w 11710053"/>
              <a:gd name="csY12" fmla="*/ 0 h 6318002"/>
              <a:gd name="csX13" fmla="*/ 7315339 w 11710053"/>
              <a:gd name="csY13" fmla="*/ 0 h 6318002"/>
              <a:gd name="csX14" fmla="*/ 7887065 w 11710053"/>
              <a:gd name="csY14" fmla="*/ 0 h 6318002"/>
              <a:gd name="csX15" fmla="*/ 8692992 w 11710053"/>
              <a:gd name="csY15" fmla="*/ 0 h 6318002"/>
              <a:gd name="csX16" fmla="*/ 9498919 w 11710053"/>
              <a:gd name="csY16" fmla="*/ 0 h 6318002"/>
              <a:gd name="csX17" fmla="*/ 10304847 w 11710053"/>
              <a:gd name="csY17" fmla="*/ 0 h 6318002"/>
              <a:gd name="csX18" fmla="*/ 10876573 w 11710053"/>
              <a:gd name="csY18" fmla="*/ 0 h 6318002"/>
              <a:gd name="csX19" fmla="*/ 11710053 w 11710053"/>
              <a:gd name="csY19" fmla="*/ 0 h 6318002"/>
              <a:gd name="csX20" fmla="*/ 11710053 w 11710053"/>
              <a:gd name="csY20" fmla="*/ 694980 h 6318002"/>
              <a:gd name="csX21" fmla="*/ 11710053 w 11710053"/>
              <a:gd name="csY21" fmla="*/ 1263600 h 6318002"/>
              <a:gd name="csX22" fmla="*/ 11710053 w 11710053"/>
              <a:gd name="csY22" fmla="*/ 1895401 h 6318002"/>
              <a:gd name="csX23" fmla="*/ 11710053 w 11710053"/>
              <a:gd name="csY23" fmla="*/ 2464021 h 6318002"/>
              <a:gd name="csX24" fmla="*/ 11710053 w 11710053"/>
              <a:gd name="csY24" fmla="*/ 3095821 h 6318002"/>
              <a:gd name="csX25" fmla="*/ 11710053 w 11710053"/>
              <a:gd name="csY25" fmla="*/ 3538081 h 6318002"/>
              <a:gd name="csX26" fmla="*/ 11710053 w 11710053"/>
              <a:gd name="csY26" fmla="*/ 4169881 h 6318002"/>
              <a:gd name="csX27" fmla="*/ 11710053 w 11710053"/>
              <a:gd name="csY27" fmla="*/ 4738502 h 6318002"/>
              <a:gd name="csX28" fmla="*/ 11710053 w 11710053"/>
              <a:gd name="csY28" fmla="*/ 5307122 h 6318002"/>
              <a:gd name="csX29" fmla="*/ 11710053 w 11710053"/>
              <a:gd name="csY29" fmla="*/ 6318002 h 6318002"/>
              <a:gd name="csX30" fmla="*/ 11138327 w 11710053"/>
              <a:gd name="csY30" fmla="*/ 6318002 h 6318002"/>
              <a:gd name="csX31" fmla="*/ 10215299 w 11710053"/>
              <a:gd name="csY31" fmla="*/ 6318002 h 6318002"/>
              <a:gd name="csX32" fmla="*/ 9292271 w 11710053"/>
              <a:gd name="csY32" fmla="*/ 6318002 h 6318002"/>
              <a:gd name="csX33" fmla="*/ 8837646 w 11710053"/>
              <a:gd name="csY33" fmla="*/ 6318002 h 6318002"/>
              <a:gd name="csX34" fmla="*/ 8031719 w 11710053"/>
              <a:gd name="csY34" fmla="*/ 6318002 h 6318002"/>
              <a:gd name="csX35" fmla="*/ 7225792 w 11710053"/>
              <a:gd name="csY35" fmla="*/ 6318002 h 6318002"/>
              <a:gd name="csX36" fmla="*/ 6419864 w 11710053"/>
              <a:gd name="csY36" fmla="*/ 6318002 h 6318002"/>
              <a:gd name="csX37" fmla="*/ 5496837 w 11710053"/>
              <a:gd name="csY37" fmla="*/ 6318002 h 6318002"/>
              <a:gd name="csX38" fmla="*/ 4808010 w 11710053"/>
              <a:gd name="csY38" fmla="*/ 6318002 h 6318002"/>
              <a:gd name="csX39" fmla="*/ 4002083 w 11710053"/>
              <a:gd name="csY39" fmla="*/ 6318002 h 6318002"/>
              <a:gd name="csX40" fmla="*/ 3430357 w 11710053"/>
              <a:gd name="csY40" fmla="*/ 6318002 h 6318002"/>
              <a:gd name="csX41" fmla="*/ 2741530 w 11710053"/>
              <a:gd name="csY41" fmla="*/ 6318002 h 6318002"/>
              <a:gd name="csX42" fmla="*/ 2286904 w 11710053"/>
              <a:gd name="csY42" fmla="*/ 6318002 h 6318002"/>
              <a:gd name="csX43" fmla="*/ 1363877 w 11710053"/>
              <a:gd name="csY43" fmla="*/ 6318002 h 6318002"/>
              <a:gd name="csX44" fmla="*/ 675050 w 11710053"/>
              <a:gd name="csY44" fmla="*/ 6318002 h 6318002"/>
              <a:gd name="csX45" fmla="*/ 0 w 11710053"/>
              <a:gd name="csY45" fmla="*/ 6318002 h 6318002"/>
              <a:gd name="csX46" fmla="*/ 0 w 11710053"/>
              <a:gd name="csY46" fmla="*/ 5749382 h 6318002"/>
              <a:gd name="csX47" fmla="*/ 0 w 11710053"/>
              <a:gd name="csY47" fmla="*/ 4991222 h 6318002"/>
              <a:gd name="csX48" fmla="*/ 0 w 11710053"/>
              <a:gd name="csY48" fmla="*/ 4359421 h 6318002"/>
              <a:gd name="csX49" fmla="*/ 0 w 11710053"/>
              <a:gd name="csY49" fmla="*/ 3601261 h 6318002"/>
              <a:gd name="csX50" fmla="*/ 0 w 11710053"/>
              <a:gd name="csY50" fmla="*/ 2843101 h 6318002"/>
              <a:gd name="csX51" fmla="*/ 0 w 11710053"/>
              <a:gd name="csY51" fmla="*/ 2211301 h 6318002"/>
              <a:gd name="csX52" fmla="*/ 0 w 11710053"/>
              <a:gd name="csY52" fmla="*/ 1453140 h 6318002"/>
              <a:gd name="csX53" fmla="*/ 0 w 11710053"/>
              <a:gd name="csY53" fmla="*/ 821340 h 6318002"/>
              <a:gd name="csX54" fmla="*/ 0 w 11710053"/>
              <a:gd name="csY54" fmla="*/ 0 h 63180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</a:cxnLst>
            <a:rect l="l" t="t" r="r" b="b"/>
            <a:pathLst>
              <a:path w="11710053" h="6318002" fill="none" extrusionOk="0">
                <a:moveTo>
                  <a:pt x="0" y="0"/>
                </a:moveTo>
                <a:cubicBezTo>
                  <a:pt x="223455" y="12089"/>
                  <a:pt x="423301" y="-22648"/>
                  <a:pt x="571726" y="0"/>
                </a:cubicBezTo>
                <a:cubicBezTo>
                  <a:pt x="720151" y="22648"/>
                  <a:pt x="1208138" y="42010"/>
                  <a:pt x="1494754" y="0"/>
                </a:cubicBezTo>
                <a:cubicBezTo>
                  <a:pt x="1781370" y="-42010"/>
                  <a:pt x="1740530" y="1386"/>
                  <a:pt x="1832279" y="0"/>
                </a:cubicBezTo>
                <a:cubicBezTo>
                  <a:pt x="1924028" y="-1386"/>
                  <a:pt x="2003383" y="-12242"/>
                  <a:pt x="2169804" y="0"/>
                </a:cubicBezTo>
                <a:cubicBezTo>
                  <a:pt x="2336226" y="12242"/>
                  <a:pt x="2585451" y="-11457"/>
                  <a:pt x="2858631" y="0"/>
                </a:cubicBezTo>
                <a:cubicBezTo>
                  <a:pt x="3131811" y="11457"/>
                  <a:pt x="3270661" y="12050"/>
                  <a:pt x="3430357" y="0"/>
                </a:cubicBezTo>
                <a:cubicBezTo>
                  <a:pt x="3590053" y="-12050"/>
                  <a:pt x="3688673" y="21388"/>
                  <a:pt x="3884982" y="0"/>
                </a:cubicBezTo>
                <a:cubicBezTo>
                  <a:pt x="4081292" y="-21388"/>
                  <a:pt x="4436364" y="33916"/>
                  <a:pt x="4808010" y="0"/>
                </a:cubicBezTo>
                <a:cubicBezTo>
                  <a:pt x="5179656" y="-33916"/>
                  <a:pt x="4977720" y="-9135"/>
                  <a:pt x="5145535" y="0"/>
                </a:cubicBezTo>
                <a:cubicBezTo>
                  <a:pt x="5313351" y="9135"/>
                  <a:pt x="5482573" y="-1724"/>
                  <a:pt x="5717261" y="0"/>
                </a:cubicBezTo>
                <a:cubicBezTo>
                  <a:pt x="5951949" y="1724"/>
                  <a:pt x="6136702" y="5618"/>
                  <a:pt x="6406088" y="0"/>
                </a:cubicBezTo>
                <a:cubicBezTo>
                  <a:pt x="6675474" y="-5618"/>
                  <a:pt x="6815926" y="-2544"/>
                  <a:pt x="6977814" y="0"/>
                </a:cubicBezTo>
                <a:cubicBezTo>
                  <a:pt x="7139702" y="2544"/>
                  <a:pt x="7240315" y="-10816"/>
                  <a:pt x="7315339" y="0"/>
                </a:cubicBezTo>
                <a:cubicBezTo>
                  <a:pt x="7390364" y="10816"/>
                  <a:pt x="7629162" y="28203"/>
                  <a:pt x="7887065" y="0"/>
                </a:cubicBezTo>
                <a:cubicBezTo>
                  <a:pt x="8144968" y="-28203"/>
                  <a:pt x="8296036" y="22202"/>
                  <a:pt x="8692992" y="0"/>
                </a:cubicBezTo>
                <a:cubicBezTo>
                  <a:pt x="9089948" y="-22202"/>
                  <a:pt x="9098351" y="19945"/>
                  <a:pt x="9498919" y="0"/>
                </a:cubicBezTo>
                <a:cubicBezTo>
                  <a:pt x="9899487" y="-19945"/>
                  <a:pt x="10109251" y="6995"/>
                  <a:pt x="10304847" y="0"/>
                </a:cubicBezTo>
                <a:cubicBezTo>
                  <a:pt x="10500443" y="-6995"/>
                  <a:pt x="10704832" y="18265"/>
                  <a:pt x="10876573" y="0"/>
                </a:cubicBezTo>
                <a:cubicBezTo>
                  <a:pt x="11048314" y="-18265"/>
                  <a:pt x="11489776" y="14183"/>
                  <a:pt x="11710053" y="0"/>
                </a:cubicBezTo>
                <a:cubicBezTo>
                  <a:pt x="11679053" y="232493"/>
                  <a:pt x="11734365" y="467709"/>
                  <a:pt x="11710053" y="694980"/>
                </a:cubicBezTo>
                <a:cubicBezTo>
                  <a:pt x="11685741" y="922251"/>
                  <a:pt x="11702769" y="1030126"/>
                  <a:pt x="11710053" y="1263600"/>
                </a:cubicBezTo>
                <a:cubicBezTo>
                  <a:pt x="11717337" y="1497074"/>
                  <a:pt x="11706824" y="1760060"/>
                  <a:pt x="11710053" y="1895401"/>
                </a:cubicBezTo>
                <a:cubicBezTo>
                  <a:pt x="11713282" y="2030742"/>
                  <a:pt x="11725678" y="2349189"/>
                  <a:pt x="11710053" y="2464021"/>
                </a:cubicBezTo>
                <a:cubicBezTo>
                  <a:pt x="11694428" y="2578853"/>
                  <a:pt x="11697141" y="2887114"/>
                  <a:pt x="11710053" y="3095821"/>
                </a:cubicBezTo>
                <a:cubicBezTo>
                  <a:pt x="11722965" y="3304528"/>
                  <a:pt x="11724627" y="3343468"/>
                  <a:pt x="11710053" y="3538081"/>
                </a:cubicBezTo>
                <a:cubicBezTo>
                  <a:pt x="11695479" y="3732694"/>
                  <a:pt x="11692913" y="4021118"/>
                  <a:pt x="11710053" y="4169881"/>
                </a:cubicBezTo>
                <a:cubicBezTo>
                  <a:pt x="11727193" y="4318644"/>
                  <a:pt x="11713099" y="4497240"/>
                  <a:pt x="11710053" y="4738502"/>
                </a:cubicBezTo>
                <a:cubicBezTo>
                  <a:pt x="11707007" y="4979764"/>
                  <a:pt x="11690460" y="5141959"/>
                  <a:pt x="11710053" y="5307122"/>
                </a:cubicBezTo>
                <a:cubicBezTo>
                  <a:pt x="11729646" y="5472285"/>
                  <a:pt x="11690538" y="5908816"/>
                  <a:pt x="11710053" y="6318002"/>
                </a:cubicBezTo>
                <a:cubicBezTo>
                  <a:pt x="11501543" y="6340931"/>
                  <a:pt x="11260462" y="6315075"/>
                  <a:pt x="11138327" y="6318002"/>
                </a:cubicBezTo>
                <a:cubicBezTo>
                  <a:pt x="11016192" y="6320929"/>
                  <a:pt x="10580270" y="6354877"/>
                  <a:pt x="10215299" y="6318002"/>
                </a:cubicBezTo>
                <a:cubicBezTo>
                  <a:pt x="9850328" y="6281127"/>
                  <a:pt x="9585862" y="6334586"/>
                  <a:pt x="9292271" y="6318002"/>
                </a:cubicBezTo>
                <a:cubicBezTo>
                  <a:pt x="8998680" y="6301418"/>
                  <a:pt x="9061810" y="6307492"/>
                  <a:pt x="8837646" y="6318002"/>
                </a:cubicBezTo>
                <a:cubicBezTo>
                  <a:pt x="8613483" y="6328512"/>
                  <a:pt x="8316586" y="6281258"/>
                  <a:pt x="8031719" y="6318002"/>
                </a:cubicBezTo>
                <a:cubicBezTo>
                  <a:pt x="7746852" y="6354746"/>
                  <a:pt x="7550104" y="6307482"/>
                  <a:pt x="7225792" y="6318002"/>
                </a:cubicBezTo>
                <a:cubicBezTo>
                  <a:pt x="6901480" y="6328522"/>
                  <a:pt x="6674804" y="6336740"/>
                  <a:pt x="6419864" y="6318002"/>
                </a:cubicBezTo>
                <a:cubicBezTo>
                  <a:pt x="6164924" y="6299264"/>
                  <a:pt x="5732738" y="6299930"/>
                  <a:pt x="5496837" y="6318002"/>
                </a:cubicBezTo>
                <a:cubicBezTo>
                  <a:pt x="5260936" y="6336074"/>
                  <a:pt x="4952898" y="6337273"/>
                  <a:pt x="4808010" y="6318002"/>
                </a:cubicBezTo>
                <a:cubicBezTo>
                  <a:pt x="4663122" y="6298731"/>
                  <a:pt x="4253140" y="6290857"/>
                  <a:pt x="4002083" y="6318002"/>
                </a:cubicBezTo>
                <a:cubicBezTo>
                  <a:pt x="3751026" y="6345147"/>
                  <a:pt x="3618210" y="6314275"/>
                  <a:pt x="3430357" y="6318002"/>
                </a:cubicBezTo>
                <a:cubicBezTo>
                  <a:pt x="3242504" y="6321729"/>
                  <a:pt x="3050074" y="6296018"/>
                  <a:pt x="2741530" y="6318002"/>
                </a:cubicBezTo>
                <a:cubicBezTo>
                  <a:pt x="2432986" y="6339986"/>
                  <a:pt x="2483362" y="6310180"/>
                  <a:pt x="2286904" y="6318002"/>
                </a:cubicBezTo>
                <a:cubicBezTo>
                  <a:pt x="2090446" y="6325824"/>
                  <a:pt x="1663788" y="6311693"/>
                  <a:pt x="1363877" y="6318002"/>
                </a:cubicBezTo>
                <a:cubicBezTo>
                  <a:pt x="1063966" y="6324311"/>
                  <a:pt x="975951" y="6312454"/>
                  <a:pt x="675050" y="6318002"/>
                </a:cubicBezTo>
                <a:cubicBezTo>
                  <a:pt x="374149" y="6323550"/>
                  <a:pt x="284114" y="6317938"/>
                  <a:pt x="0" y="6318002"/>
                </a:cubicBezTo>
                <a:cubicBezTo>
                  <a:pt x="-21938" y="6048765"/>
                  <a:pt x="-16699" y="6001754"/>
                  <a:pt x="0" y="5749382"/>
                </a:cubicBezTo>
                <a:cubicBezTo>
                  <a:pt x="16699" y="5497010"/>
                  <a:pt x="-20965" y="5307827"/>
                  <a:pt x="0" y="4991222"/>
                </a:cubicBezTo>
                <a:cubicBezTo>
                  <a:pt x="20965" y="4674617"/>
                  <a:pt x="-26886" y="4624666"/>
                  <a:pt x="0" y="4359421"/>
                </a:cubicBezTo>
                <a:cubicBezTo>
                  <a:pt x="26886" y="4094176"/>
                  <a:pt x="34269" y="3767865"/>
                  <a:pt x="0" y="3601261"/>
                </a:cubicBezTo>
                <a:cubicBezTo>
                  <a:pt x="-34269" y="3434657"/>
                  <a:pt x="-2898" y="3170827"/>
                  <a:pt x="0" y="2843101"/>
                </a:cubicBezTo>
                <a:cubicBezTo>
                  <a:pt x="2898" y="2515375"/>
                  <a:pt x="-6877" y="2421496"/>
                  <a:pt x="0" y="2211301"/>
                </a:cubicBezTo>
                <a:cubicBezTo>
                  <a:pt x="6877" y="2001106"/>
                  <a:pt x="16792" y="1810978"/>
                  <a:pt x="0" y="1453140"/>
                </a:cubicBezTo>
                <a:cubicBezTo>
                  <a:pt x="-16792" y="1095302"/>
                  <a:pt x="-14094" y="1012968"/>
                  <a:pt x="0" y="821340"/>
                </a:cubicBezTo>
                <a:cubicBezTo>
                  <a:pt x="14094" y="629712"/>
                  <a:pt x="-8444" y="351051"/>
                  <a:pt x="0" y="0"/>
                </a:cubicBezTo>
                <a:close/>
              </a:path>
              <a:path w="11710053" h="6318002" stroke="0" extrusionOk="0">
                <a:moveTo>
                  <a:pt x="0" y="0"/>
                </a:moveTo>
                <a:cubicBezTo>
                  <a:pt x="123891" y="4319"/>
                  <a:pt x="228701" y="-4019"/>
                  <a:pt x="454626" y="0"/>
                </a:cubicBezTo>
                <a:cubicBezTo>
                  <a:pt x="680551" y="4019"/>
                  <a:pt x="1153439" y="-14483"/>
                  <a:pt x="1377653" y="0"/>
                </a:cubicBezTo>
                <a:cubicBezTo>
                  <a:pt x="1601867" y="14483"/>
                  <a:pt x="1860683" y="28830"/>
                  <a:pt x="2066480" y="0"/>
                </a:cubicBezTo>
                <a:cubicBezTo>
                  <a:pt x="2272277" y="-28830"/>
                  <a:pt x="2671815" y="14839"/>
                  <a:pt x="2989508" y="0"/>
                </a:cubicBezTo>
                <a:cubicBezTo>
                  <a:pt x="3307201" y="-14839"/>
                  <a:pt x="3275907" y="-10099"/>
                  <a:pt x="3444133" y="0"/>
                </a:cubicBezTo>
                <a:cubicBezTo>
                  <a:pt x="3612359" y="10099"/>
                  <a:pt x="3725503" y="8714"/>
                  <a:pt x="3898759" y="0"/>
                </a:cubicBezTo>
                <a:cubicBezTo>
                  <a:pt x="4072015" y="-8714"/>
                  <a:pt x="4398925" y="15123"/>
                  <a:pt x="4587585" y="0"/>
                </a:cubicBezTo>
                <a:cubicBezTo>
                  <a:pt x="4776245" y="-15123"/>
                  <a:pt x="4925114" y="10895"/>
                  <a:pt x="5159312" y="0"/>
                </a:cubicBezTo>
                <a:cubicBezTo>
                  <a:pt x="5393510" y="-10895"/>
                  <a:pt x="5539783" y="-433"/>
                  <a:pt x="5731038" y="0"/>
                </a:cubicBezTo>
                <a:cubicBezTo>
                  <a:pt x="5922293" y="433"/>
                  <a:pt x="6196575" y="-21029"/>
                  <a:pt x="6419864" y="0"/>
                </a:cubicBezTo>
                <a:cubicBezTo>
                  <a:pt x="6643153" y="21029"/>
                  <a:pt x="6710994" y="22469"/>
                  <a:pt x="6874490" y="0"/>
                </a:cubicBezTo>
                <a:cubicBezTo>
                  <a:pt x="7037986" y="-22469"/>
                  <a:pt x="7376140" y="-9924"/>
                  <a:pt x="7680417" y="0"/>
                </a:cubicBezTo>
                <a:cubicBezTo>
                  <a:pt x="7984694" y="9924"/>
                  <a:pt x="8226701" y="-9567"/>
                  <a:pt x="8486344" y="0"/>
                </a:cubicBezTo>
                <a:cubicBezTo>
                  <a:pt x="8745987" y="9567"/>
                  <a:pt x="9123677" y="21365"/>
                  <a:pt x="9409372" y="0"/>
                </a:cubicBezTo>
                <a:cubicBezTo>
                  <a:pt x="9695067" y="-21365"/>
                  <a:pt x="10011857" y="22584"/>
                  <a:pt x="10332400" y="0"/>
                </a:cubicBezTo>
                <a:cubicBezTo>
                  <a:pt x="10652943" y="-22584"/>
                  <a:pt x="10666631" y="12939"/>
                  <a:pt x="10787025" y="0"/>
                </a:cubicBezTo>
                <a:cubicBezTo>
                  <a:pt x="10907420" y="-12939"/>
                  <a:pt x="11336171" y="-3825"/>
                  <a:pt x="11710053" y="0"/>
                </a:cubicBezTo>
                <a:cubicBezTo>
                  <a:pt x="11689530" y="174690"/>
                  <a:pt x="11678004" y="402752"/>
                  <a:pt x="11710053" y="758160"/>
                </a:cubicBezTo>
                <a:cubicBezTo>
                  <a:pt x="11742102" y="1113568"/>
                  <a:pt x="11734671" y="1051506"/>
                  <a:pt x="11710053" y="1326780"/>
                </a:cubicBezTo>
                <a:cubicBezTo>
                  <a:pt x="11685435" y="1602054"/>
                  <a:pt x="11734919" y="1614675"/>
                  <a:pt x="11710053" y="1832221"/>
                </a:cubicBezTo>
                <a:cubicBezTo>
                  <a:pt x="11685187" y="2049767"/>
                  <a:pt x="11730179" y="2317419"/>
                  <a:pt x="11710053" y="2590381"/>
                </a:cubicBezTo>
                <a:cubicBezTo>
                  <a:pt x="11689927" y="2863343"/>
                  <a:pt x="11724033" y="2974252"/>
                  <a:pt x="11710053" y="3222181"/>
                </a:cubicBezTo>
                <a:cubicBezTo>
                  <a:pt x="11696073" y="3470110"/>
                  <a:pt x="11730737" y="3504701"/>
                  <a:pt x="11710053" y="3727621"/>
                </a:cubicBezTo>
                <a:cubicBezTo>
                  <a:pt x="11689369" y="3950541"/>
                  <a:pt x="11740192" y="4221829"/>
                  <a:pt x="11710053" y="4422601"/>
                </a:cubicBezTo>
                <a:cubicBezTo>
                  <a:pt x="11679914" y="4623373"/>
                  <a:pt x="11706731" y="4851897"/>
                  <a:pt x="11710053" y="4991222"/>
                </a:cubicBezTo>
                <a:cubicBezTo>
                  <a:pt x="11713375" y="5130547"/>
                  <a:pt x="11696288" y="5331188"/>
                  <a:pt x="11710053" y="5623022"/>
                </a:cubicBezTo>
                <a:cubicBezTo>
                  <a:pt x="11723818" y="5914856"/>
                  <a:pt x="11676631" y="5999642"/>
                  <a:pt x="11710053" y="6318002"/>
                </a:cubicBezTo>
                <a:cubicBezTo>
                  <a:pt x="11593283" y="6316953"/>
                  <a:pt x="11353245" y="6339989"/>
                  <a:pt x="11255427" y="6318002"/>
                </a:cubicBezTo>
                <a:cubicBezTo>
                  <a:pt x="11157609" y="6296015"/>
                  <a:pt x="10933043" y="6328794"/>
                  <a:pt x="10800802" y="6318002"/>
                </a:cubicBezTo>
                <a:cubicBezTo>
                  <a:pt x="10668561" y="6307210"/>
                  <a:pt x="10067333" y="6318683"/>
                  <a:pt x="9877774" y="6318002"/>
                </a:cubicBezTo>
                <a:cubicBezTo>
                  <a:pt x="9688215" y="6317321"/>
                  <a:pt x="9261021" y="6325872"/>
                  <a:pt x="9071847" y="6318002"/>
                </a:cubicBezTo>
                <a:cubicBezTo>
                  <a:pt x="8882673" y="6310132"/>
                  <a:pt x="8525786" y="6347699"/>
                  <a:pt x="8265920" y="6318002"/>
                </a:cubicBezTo>
                <a:cubicBezTo>
                  <a:pt x="8006054" y="6288305"/>
                  <a:pt x="7875622" y="6346278"/>
                  <a:pt x="7694194" y="6318002"/>
                </a:cubicBezTo>
                <a:cubicBezTo>
                  <a:pt x="7512766" y="6289726"/>
                  <a:pt x="7487184" y="6332790"/>
                  <a:pt x="7356669" y="6318002"/>
                </a:cubicBezTo>
                <a:cubicBezTo>
                  <a:pt x="7226154" y="6303214"/>
                  <a:pt x="7043290" y="6318706"/>
                  <a:pt x="6902043" y="6318002"/>
                </a:cubicBezTo>
                <a:cubicBezTo>
                  <a:pt x="6760796" y="6317298"/>
                  <a:pt x="6434162" y="6285854"/>
                  <a:pt x="6213216" y="6318002"/>
                </a:cubicBezTo>
                <a:cubicBezTo>
                  <a:pt x="5992270" y="6350150"/>
                  <a:pt x="5791428" y="6305338"/>
                  <a:pt x="5524390" y="6318002"/>
                </a:cubicBezTo>
                <a:cubicBezTo>
                  <a:pt x="5257352" y="6330666"/>
                  <a:pt x="5036220" y="6316762"/>
                  <a:pt x="4718463" y="6318002"/>
                </a:cubicBezTo>
                <a:cubicBezTo>
                  <a:pt x="4400706" y="6319242"/>
                  <a:pt x="4064285" y="6297173"/>
                  <a:pt x="3795435" y="6318002"/>
                </a:cubicBezTo>
                <a:cubicBezTo>
                  <a:pt x="3526585" y="6338831"/>
                  <a:pt x="3405089" y="6314753"/>
                  <a:pt x="3223709" y="6318002"/>
                </a:cubicBezTo>
                <a:cubicBezTo>
                  <a:pt x="3042329" y="6321251"/>
                  <a:pt x="2976095" y="6331744"/>
                  <a:pt x="2886184" y="6318002"/>
                </a:cubicBezTo>
                <a:cubicBezTo>
                  <a:pt x="2796274" y="6304260"/>
                  <a:pt x="2622347" y="6300752"/>
                  <a:pt x="2431558" y="6318002"/>
                </a:cubicBezTo>
                <a:cubicBezTo>
                  <a:pt x="2240769" y="6335252"/>
                  <a:pt x="1721370" y="6352920"/>
                  <a:pt x="1508530" y="6318002"/>
                </a:cubicBezTo>
                <a:cubicBezTo>
                  <a:pt x="1295690" y="6283084"/>
                  <a:pt x="1297753" y="6329563"/>
                  <a:pt x="1171005" y="6318002"/>
                </a:cubicBezTo>
                <a:cubicBezTo>
                  <a:pt x="1044257" y="6306441"/>
                  <a:pt x="846668" y="6335070"/>
                  <a:pt x="599279" y="6318002"/>
                </a:cubicBezTo>
                <a:cubicBezTo>
                  <a:pt x="351890" y="6300934"/>
                  <a:pt x="213126" y="6307936"/>
                  <a:pt x="0" y="6318002"/>
                </a:cubicBezTo>
                <a:cubicBezTo>
                  <a:pt x="17601" y="6177842"/>
                  <a:pt x="9996" y="6004220"/>
                  <a:pt x="0" y="5875742"/>
                </a:cubicBezTo>
                <a:cubicBezTo>
                  <a:pt x="-9996" y="5747264"/>
                  <a:pt x="-3359" y="5631155"/>
                  <a:pt x="0" y="5433482"/>
                </a:cubicBezTo>
                <a:cubicBezTo>
                  <a:pt x="3359" y="5235809"/>
                  <a:pt x="-8750" y="4957353"/>
                  <a:pt x="0" y="4801682"/>
                </a:cubicBezTo>
                <a:cubicBezTo>
                  <a:pt x="8750" y="4646011"/>
                  <a:pt x="-18941" y="4482180"/>
                  <a:pt x="0" y="4233061"/>
                </a:cubicBezTo>
                <a:cubicBezTo>
                  <a:pt x="18941" y="3983942"/>
                  <a:pt x="19729" y="3728097"/>
                  <a:pt x="0" y="3601261"/>
                </a:cubicBezTo>
                <a:cubicBezTo>
                  <a:pt x="-19729" y="3474425"/>
                  <a:pt x="-14062" y="3168040"/>
                  <a:pt x="0" y="2969461"/>
                </a:cubicBezTo>
                <a:cubicBezTo>
                  <a:pt x="14062" y="2770882"/>
                  <a:pt x="-11876" y="2613964"/>
                  <a:pt x="0" y="2400841"/>
                </a:cubicBezTo>
                <a:cubicBezTo>
                  <a:pt x="11876" y="2187718"/>
                  <a:pt x="25531" y="1910536"/>
                  <a:pt x="0" y="1642681"/>
                </a:cubicBezTo>
                <a:cubicBezTo>
                  <a:pt x="-25531" y="1374826"/>
                  <a:pt x="14319" y="1311866"/>
                  <a:pt x="0" y="1137240"/>
                </a:cubicBezTo>
                <a:cubicBezTo>
                  <a:pt x="-14319" y="962614"/>
                  <a:pt x="4877" y="38831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extLst>
              <a:ext uri="{C807C97D-BFC1-408E-A445-0C87EB9F89A2}">
                <ask:lineSketchStyleProps xmlns:ask="http://schemas.microsoft.com/office/drawing/2018/sketchyshapes" sd="141981436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de-DE" sz="1600" b="1" dirty="0">
              <a:solidFill>
                <a:schemeClr val="accent3"/>
              </a:solidFill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ABAAC8A-7D9E-2AB4-6F80-2B33B740F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3"/>
                </a:solidFill>
              </a:rPr>
              <a:t>Notizblock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A96C02-BA16-0996-7CB2-01F3F78686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3" r="105" b="24200"/>
          <a:stretch>
            <a:fillRect/>
          </a:stretch>
        </p:blipFill>
        <p:spPr>
          <a:xfrm>
            <a:off x="476305" y="933095"/>
            <a:ext cx="11199757" cy="556063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020678D-299A-24A7-C166-C57D1CA3AA33}"/>
              </a:ext>
            </a:extLst>
          </p:cNvPr>
          <p:cNvSpPr txBox="1"/>
          <p:nvPr/>
        </p:nvSpPr>
        <p:spPr>
          <a:xfrm>
            <a:off x="9167600" y="0"/>
            <a:ext cx="3024400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Bildquelle: Leons Identität (2020, Ministerium des Innern NRW / </a:t>
            </a:r>
            <a:r>
              <a:rPr lang="de-DE" sz="700" b="1" dirty="0" err="1">
                <a:solidFill>
                  <a:schemeClr val="bg1"/>
                </a:solidFill>
              </a:rPr>
              <a:t>btf</a:t>
            </a:r>
            <a:r>
              <a:rPr lang="de-DE" sz="7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1944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en 3">
            <a:hlinkClick r:id="" action="ppaction://media"/>
            <a:extLst>
              <a:ext uri="{FF2B5EF4-FFF2-40B4-BE49-F238E27FC236}">
                <a16:creationId xmlns:a16="http://schemas.microsoft.com/office/drawing/2014/main" id="{B4083E6F-E360-EE60-BD38-2F27D38C390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/>
        </p:blipFill>
        <p:spPr>
          <a:xfrm>
            <a:off x="0" y="-15240"/>
            <a:ext cx="12192000" cy="6858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DA7DE38-80B5-3D3C-B035-8CE3B2952A53}"/>
              </a:ext>
            </a:extLst>
          </p:cNvPr>
          <p:cNvSpPr txBox="1"/>
          <p:nvPr/>
        </p:nvSpPr>
        <p:spPr>
          <a:xfrm>
            <a:off x="0" y="6465923"/>
            <a:ext cx="2373746" cy="392077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bpb – Die Identitäre Bewegung, was ist das? (https://youtu.be/u26cMCOaYlg)</a:t>
            </a:r>
          </a:p>
        </p:txBody>
      </p:sp>
    </p:spTree>
    <p:extLst>
      <p:ext uri="{BB962C8B-B14F-4D97-AF65-F5344CB8AC3E}">
        <p14:creationId xmlns:p14="http://schemas.microsoft.com/office/powerpoint/2010/main" val="192304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29eb060-2697-4bd0-9e37-07983e74b794">5RUT42TFMVU5-1569772645-2819</_dlc_DocId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Url xmlns="929eb060-2697-4bd0-9e37-07983e74b794">
      <Url>https://stiftungspielekultur.sharepoint.com/sites/Projektarbeit/_layouts/15/DocIdRedir.aspx?ID=5RUT42TFMVU5-1569772645-2819</Url>
      <Description>5RUT42TFMVU5-1569772645-2819</Description>
    </_dlc_DocIdUrl>
  </documentManagement>
</p:properties>
</file>

<file path=customXml/itemProps1.xml><?xml version="1.0" encoding="utf-8"?>
<ds:datastoreItem xmlns:ds="http://schemas.openxmlformats.org/officeDocument/2006/customXml" ds:itemID="{803DEAB4-A22A-44CB-926B-E6549E668F1D}"/>
</file>

<file path=customXml/itemProps2.xml><?xml version="1.0" encoding="utf-8"?>
<ds:datastoreItem xmlns:ds="http://schemas.openxmlformats.org/officeDocument/2006/customXml" ds:itemID="{7C52D097-7E12-4DEA-B415-61FCF197B1FA}"/>
</file>

<file path=customXml/itemProps3.xml><?xml version="1.0" encoding="utf-8"?>
<ds:datastoreItem xmlns:ds="http://schemas.openxmlformats.org/officeDocument/2006/customXml" ds:itemID="{A772AE43-F3EC-4489-A6C4-EE2F0328FA53}"/>
</file>

<file path=customXml/itemProps4.xml><?xml version="1.0" encoding="utf-8"?>
<ds:datastoreItem xmlns:ds="http://schemas.openxmlformats.org/officeDocument/2006/customXml" ds:itemID="{21D26189-8222-4E49-9704-C728CE9CC65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Microsoft Office PowerPoint</Application>
  <PresentationFormat>Breitbild</PresentationFormat>
  <Paragraphs>55</Paragraphs>
  <Slides>12</Slides>
  <Notes>6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Aptos</vt:lpstr>
      <vt:lpstr>Arial</vt:lpstr>
      <vt:lpstr>Titelfolien</vt:lpstr>
      <vt:lpstr>Zwischenkapitel</vt:lpstr>
      <vt:lpstr>Inhalte</vt:lpstr>
      <vt:lpstr>PowerPoint-Präsentation</vt:lpstr>
      <vt:lpstr>PowerPoint-Präsentation</vt:lpstr>
      <vt:lpstr>Eine vermisste Person finden</vt:lpstr>
      <vt:lpstr>PowerPoint-Präsentation</vt:lpstr>
      <vt:lpstr>PowerPoint-Präsentation</vt:lpstr>
      <vt:lpstr>PowerPoint-Präsentation</vt:lpstr>
      <vt:lpstr>PowerPoint-Präsentation</vt:lpstr>
      <vt:lpstr>Notizblock</vt:lpstr>
      <vt:lpstr>PowerPoint-Präsentation</vt:lpstr>
      <vt:lpstr>PowerPoint-Präsentation</vt:lpstr>
      <vt:lpstr>PowerPoint-Präsentation</vt:lpstr>
      <vt:lpstr>Reflexion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46</cp:revision>
  <dcterms:created xsi:type="dcterms:W3CDTF">2025-12-04T14:18:02Z</dcterms:created>
  <dcterms:modified xsi:type="dcterms:W3CDTF">2026-02-02T09:30:07Z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29781852-9a00-4aea-94a5-225d6aa3dcc6</vt:lpwstr>
  </property>
</Properties>
</file>